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A6CFA-D885-448B-8127-EB6910D92A02}" type="datetimeFigureOut">
              <a:rPr lang="en-US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31900"/>
            <a:ext cx="59150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43450"/>
            <a:ext cx="5438775" cy="38814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ABB4F-E4AE-4F4E-B4EF-9FD2EAA4D4D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3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ABB4F-E4AE-4F4E-B4EF-9FD2EAA4D4D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42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33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27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64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93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82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7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33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8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86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85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1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85BF1-13E4-402E-8D04-BC3CF401DB2F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07AC-47A2-449D-AB39-214ED75C19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83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903763" y="211726"/>
            <a:ext cx="8773202" cy="6525250"/>
            <a:chOff x="1903763" y="211726"/>
            <a:chExt cx="8773202" cy="652525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8199" y="222775"/>
              <a:ext cx="6993407" cy="6514201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7100046" y="222775"/>
              <a:ext cx="2111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Confidence</a:t>
              </a:r>
              <a:r>
                <a:rPr lang="en-GB" dirty="0"/>
                <a:t> 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915400" y="1613647"/>
              <a:ext cx="17615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Work relationships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157447" y="4303059"/>
              <a:ext cx="1465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Managers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237882" y="211726"/>
              <a:ext cx="17212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Communication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81435" y="1752146"/>
              <a:ext cx="11564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Planning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03763" y="4303059"/>
              <a:ext cx="1048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Priorities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63117" y="6266329"/>
              <a:ext cx="2111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Workload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36577" y="6266329"/>
              <a:ext cx="15195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Deadlines</a:t>
              </a:r>
              <a:r>
                <a:rPr lang="en-GB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734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EE7475BED4F478699D4472DAD2E48" ma:contentTypeVersion="10" ma:contentTypeDescription="Create a new document." ma:contentTypeScope="" ma:versionID="ac5e1bebaaf459b7e1fb03f70a9ea167">
  <xsd:schema xmlns:xsd="http://www.w3.org/2001/XMLSchema" xmlns:xs="http://www.w3.org/2001/XMLSchema" xmlns:p="http://schemas.microsoft.com/office/2006/metadata/properties" xmlns:ns2="1f8f253d-e716-4626-931f-4264eeb6d682" xmlns:ns3="da6d5167-2a90-4f82-8b8b-55797dd00cca" targetNamespace="http://schemas.microsoft.com/office/2006/metadata/properties" ma:root="true" ma:fieldsID="be03aca3b22c22fd5f3f72e3d52884df" ns2:_="" ns3:_="">
    <xsd:import namespace="1f8f253d-e716-4626-931f-4264eeb6d682"/>
    <xsd:import namespace="da6d5167-2a90-4f82-8b8b-55797dd00c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8f253d-e716-4626-931f-4264eeb6d68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d5167-2a90-4f82-8b8b-55797dd00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A7019C-0B99-40AA-866E-D2C50F1057C2}">
  <ds:schemaRefs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documentManagement/types"/>
    <ds:schemaRef ds:uri="0f7088d2-0351-4312-86f9-bb7557d72d6b"/>
    <ds:schemaRef ds:uri="11cf9fb4-8ef3-4232-8e3d-92a910efd01b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8046EB3-994D-4093-9089-B78244E4C28E}"/>
</file>

<file path=customXml/itemProps3.xml><?xml version="1.0" encoding="utf-8"?>
<ds:datastoreItem xmlns:ds="http://schemas.openxmlformats.org/officeDocument/2006/customXml" ds:itemID="{34222039-0E92-40E8-8497-E4167CDD6F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Urwin</dc:creator>
  <cp:lastModifiedBy>Camilla Veale</cp:lastModifiedBy>
  <cp:revision>6</cp:revision>
  <cp:lastPrinted>2015-11-24T12:35:24Z</cp:lastPrinted>
  <dcterms:created xsi:type="dcterms:W3CDTF">2015-11-17T15:05:26Z</dcterms:created>
  <dcterms:modified xsi:type="dcterms:W3CDTF">2017-10-26T09:48:33Z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0x01010040AEE7475BED4F478699D4472DAD2E48</vt:lpwstr>
  </property>
</Properties>
</file>